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02" r:id="rId138"/>
    <p:sldId id="407" r:id="rId139"/>
    <p:sldId id="403" r:id="rId140"/>
    <p:sldId id="408" r:id="rId141"/>
    <p:sldId id="404" r:id="rId142"/>
    <p:sldId id="406" r:id="rId143"/>
    <p:sldId id="405" r:id="rId144"/>
    <p:sldId id="410" r:id="rId145"/>
    <p:sldId id="409" r:id="rId146"/>
    <p:sldId id="411" r:id="rId14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80" d="100"/>
          <a:sy n="80" d="100"/>
        </p:scale>
        <p:origin x="-2478" y="7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31/08/2017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2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9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2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5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8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20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4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0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4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7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3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9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5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44475"/>
            <a:ext cx="9853613" cy="636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-396552" y="2092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4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401036" y="2438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7984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96552" y="3158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396552" y="3518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0419" y="17497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0419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0419" y="25104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0419" y="28704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180512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0419" y="32107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3193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0419" y="357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0512" y="3553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0419" y="39755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0512" y="39580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0419" y="43628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0512" y="43453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0419" y="46744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0512" y="46569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0419" y="5030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0512" y="50131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0419" y="54430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0512" y="54254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0419" y="58500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0512" y="58325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0419" y="62350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0512" y="62175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685800"/>
            <a:ext cx="9853613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169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84251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515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8760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2360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5960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8136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2142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9343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91683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274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2571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6346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6171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1364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1212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45784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4403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76939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751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1256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1081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4546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4371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6012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5837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98623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96871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8302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8127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1921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1746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5423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5247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60910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60735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10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172" y="-819472"/>
            <a:ext cx="9853613" cy="97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06223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73517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4086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86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1287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4887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7063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106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4669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8270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8094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1673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1497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527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509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290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138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3505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3329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6620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644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0183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00079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347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3297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493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4763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8789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8613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7229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7054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084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067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4349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4174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59837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59662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220419" y="75509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180512" y="753345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1761952"/>
            <a:ext cx="9853613" cy="1283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-396552" y="117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396552" y="-2814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73740" y="4882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69256" y="854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69256" y="12044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69256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85059" y="-2495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85059" y="1047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85059" y="4603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85059" y="8377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245152" y="8202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285059" y="12227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245152" y="12052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285059" y="1541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245152" y="15243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85059" y="19518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245152" y="19366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85059" y="22459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245152" y="22420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85059" y="25575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245152" y="25399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9285059" y="30024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9245152" y="2984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9285059" y="3331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9245152" y="33138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9285059" y="5606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9245152" y="55892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9285059" y="60091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9245152" y="59916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9285059" y="385184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9245152" y="383431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9285059" y="421368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6" name="35 CuadroTexto"/>
          <p:cNvSpPr txBox="1"/>
          <p:nvPr/>
        </p:nvSpPr>
        <p:spPr>
          <a:xfrm>
            <a:off x="9245152" y="419615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7" name="36 Elipse"/>
          <p:cNvSpPr/>
          <p:nvPr/>
        </p:nvSpPr>
        <p:spPr>
          <a:xfrm>
            <a:off x="9285059" y="456386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8" name="37 CuadroTexto"/>
          <p:cNvSpPr txBox="1"/>
          <p:nvPr/>
        </p:nvSpPr>
        <p:spPr>
          <a:xfrm>
            <a:off x="9245152" y="45463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9285059" y="50519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0" name="39 CuadroTexto"/>
          <p:cNvSpPr txBox="1"/>
          <p:nvPr/>
        </p:nvSpPr>
        <p:spPr>
          <a:xfrm>
            <a:off x="9245152" y="50343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9281919" y="68831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9242012" y="68656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9281919" y="6426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9242012" y="64086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9278779" y="89266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9238872" y="89091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7" name="46 Elipse"/>
          <p:cNvSpPr/>
          <p:nvPr/>
        </p:nvSpPr>
        <p:spPr>
          <a:xfrm>
            <a:off x="9278779" y="93029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9238872" y="92853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9285059" y="96914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0" name="49 CuadroTexto"/>
          <p:cNvSpPr txBox="1"/>
          <p:nvPr/>
        </p:nvSpPr>
        <p:spPr>
          <a:xfrm>
            <a:off x="9245152" y="9673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666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09917"/>
              </p:ext>
            </p:extLst>
          </p:nvPr>
        </p:nvGraphicFramePr>
        <p:xfrm>
          <a:off x="47625" y="2376488"/>
          <a:ext cx="904875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Worksheet" r:id="rId3" imgW="9048643" imgH="2104920" progId="Excel.Sheet.12">
                  <p:embed/>
                </p:oleObj>
              </mc:Choice>
              <mc:Fallback>
                <p:oleObj name="Worksheet" r:id="rId3" imgW="9048643" imgH="2104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" y="2376488"/>
                        <a:ext cx="904875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71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0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5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7048</TotalTime>
  <Words>510</Words>
  <Application>Microsoft Office PowerPoint</Application>
  <PresentationFormat>Presentación en pantalla (4:3)</PresentationFormat>
  <Paragraphs>389</Paragraphs>
  <Slides>146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146</vt:i4>
      </vt:variant>
    </vt:vector>
  </HeadingPairs>
  <TitlesOfParts>
    <vt:vector size="14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152</cp:revision>
  <dcterms:created xsi:type="dcterms:W3CDTF">2017-07-26T08:01:18Z</dcterms:created>
  <dcterms:modified xsi:type="dcterms:W3CDTF">2017-08-31T21:16:09Z</dcterms:modified>
</cp:coreProperties>
</file>